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0" r:id="rId2"/>
  </p:sldIdLst>
  <p:sldSz cx="9144000" cy="6858000" type="screen4x3"/>
  <p:notesSz cx="6858000" cy="9144000"/>
  <p:custDataLst>
    <p:tags r:id="rId5"/>
  </p:custDataLst>
  <p:defaultTextStyle>
    <a:defPPr marL="0" marR="0" indent="0" algn="l" defTabSz="540045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63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270022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540045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810067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080089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1350112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1620134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1890156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2160179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 Lefebvre" initials="CL" lastIdx="14" clrIdx="0"/>
  <p:cmAuthor id="2" name="Deborah Conley" initials="D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F43"/>
    <a:srgbClr val="F6F1EA"/>
    <a:srgbClr val="FFFFFF"/>
    <a:srgbClr val="D2B186"/>
    <a:srgbClr val="907A5B"/>
    <a:srgbClr val="D0B085"/>
    <a:srgbClr val="F1D55C"/>
    <a:srgbClr val="AB7942"/>
    <a:srgbClr val="38649E"/>
    <a:srgbClr val="3878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75"/>
    <p:restoredTop sz="93080"/>
  </p:normalViewPr>
  <p:slideViewPr>
    <p:cSldViewPr snapToGrid="0">
      <p:cViewPr varScale="1">
        <p:scale>
          <a:sx n="62" d="100"/>
          <a:sy n="62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1328"/>
    </p:cViewPr>
  </p:sorterViewPr>
  <p:notesViewPr>
    <p:cSldViewPr snapToGrid="0" snapToObjects="1">
      <p:cViewPr varScale="1">
        <p:scale>
          <a:sx n="143" d="100"/>
          <a:sy n="143" d="100"/>
        </p:scale>
        <p:origin x="-476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E6C37-F5B4-3D48-86EF-6C2666933EC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67957-8179-5843-8B5B-08C98C2E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96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562004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84032" latinLnBrk="0">
      <a:defRPr sz="827">
        <a:latin typeface="+mj-lt"/>
        <a:ea typeface="+mj-ea"/>
        <a:cs typeface="+mj-cs"/>
        <a:sym typeface="Calibri"/>
      </a:defRPr>
    </a:lvl1pPr>
    <a:lvl2pPr indent="135011" defTabSz="384032" latinLnBrk="0">
      <a:defRPr sz="827">
        <a:latin typeface="+mj-lt"/>
        <a:ea typeface="+mj-ea"/>
        <a:cs typeface="+mj-cs"/>
        <a:sym typeface="Calibri"/>
      </a:defRPr>
    </a:lvl2pPr>
    <a:lvl3pPr indent="270022" defTabSz="384032" latinLnBrk="0">
      <a:defRPr sz="827">
        <a:latin typeface="+mj-lt"/>
        <a:ea typeface="+mj-ea"/>
        <a:cs typeface="+mj-cs"/>
        <a:sym typeface="Calibri"/>
      </a:defRPr>
    </a:lvl3pPr>
    <a:lvl4pPr indent="405033" defTabSz="384032" latinLnBrk="0">
      <a:defRPr sz="827">
        <a:latin typeface="+mj-lt"/>
        <a:ea typeface="+mj-ea"/>
        <a:cs typeface="+mj-cs"/>
        <a:sym typeface="Calibri"/>
      </a:defRPr>
    </a:lvl4pPr>
    <a:lvl5pPr indent="540045" defTabSz="384032" latinLnBrk="0">
      <a:defRPr sz="827">
        <a:latin typeface="+mj-lt"/>
        <a:ea typeface="+mj-ea"/>
        <a:cs typeface="+mj-cs"/>
        <a:sym typeface="Calibri"/>
      </a:defRPr>
    </a:lvl5pPr>
    <a:lvl6pPr indent="675056" defTabSz="384032" latinLnBrk="0">
      <a:defRPr sz="827">
        <a:latin typeface="+mj-lt"/>
        <a:ea typeface="+mj-ea"/>
        <a:cs typeface="+mj-cs"/>
        <a:sym typeface="Calibri"/>
      </a:defRPr>
    </a:lvl6pPr>
    <a:lvl7pPr indent="810067" defTabSz="384032" latinLnBrk="0">
      <a:defRPr sz="827">
        <a:latin typeface="+mj-lt"/>
        <a:ea typeface="+mj-ea"/>
        <a:cs typeface="+mj-cs"/>
        <a:sym typeface="Calibri"/>
      </a:defRPr>
    </a:lvl7pPr>
    <a:lvl8pPr indent="945078" defTabSz="384032" latinLnBrk="0">
      <a:defRPr sz="827">
        <a:latin typeface="+mj-lt"/>
        <a:ea typeface="+mj-ea"/>
        <a:cs typeface="+mj-cs"/>
        <a:sym typeface="Calibri"/>
      </a:defRPr>
    </a:lvl8pPr>
    <a:lvl9pPr indent="1080089" defTabSz="384032" latinLnBrk="0">
      <a:defRPr sz="827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528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0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105867" y="616940"/>
            <a:ext cx="3928515" cy="475905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6575" tIns="36575" rIns="36575" bIns="36575" anchor="ctr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1116785" y="2580601"/>
            <a:ext cx="2625092" cy="8317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6575" tIns="36575" rIns="36575" bIns="36575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853BCD-4033-854E-B47D-85E86D71F4F1}"/>
              </a:ext>
            </a:extLst>
          </p:cNvPr>
          <p:cNvSpPr/>
          <p:nvPr userDrawn="1"/>
        </p:nvSpPr>
        <p:spPr>
          <a:xfrm>
            <a:off x="0" y="6205743"/>
            <a:ext cx="9144000" cy="642938"/>
          </a:xfrm>
          <a:prstGeom prst="rect">
            <a:avLst/>
          </a:prstGeom>
          <a:solidFill>
            <a:srgbClr val="0F0F43"/>
          </a:solidFill>
          <a:ln w="12700" cap="flat">
            <a:noFill/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133998F7-BD55-4527-84C7-EC718BF05DE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0257" y="6205743"/>
            <a:ext cx="2363743" cy="642938"/>
          </a:xfrm>
          <a:prstGeom prst="rect">
            <a:avLst/>
          </a:prstGeom>
        </p:spPr>
      </p:pic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med"/>
  <p:txStyles>
    <p:titleStyle>
      <a:lvl1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002241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0" marR="0" indent="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1pPr>
      <a:lvl2pPr marL="0" marR="0" indent="4572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2pPr>
      <a:lvl3pPr marL="0" marR="0" indent="9144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3pPr>
      <a:lvl4pPr marL="0" marR="0" indent="13716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4pPr>
      <a:lvl5pPr marL="0" marR="0" indent="18288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5pPr>
      <a:lvl6pPr marL="0" marR="0" indent="22860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27432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32004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36576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>
            <a:normAutofit/>
          </a:bodyPr>
          <a:lstStyle/>
          <a:p>
            <a:r>
              <a:rPr lang="en-US" dirty="0"/>
              <a:t>ICP</a:t>
            </a:r>
            <a:br>
              <a:rPr lang="en-US" dirty="0"/>
            </a:br>
            <a:r>
              <a:rPr lang="en-US" dirty="0"/>
              <a:t>Template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2575286-EC87-4C3F-8A6A-BAC029A7C0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7469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DESIGN_ID_ BLACK " val="tSyDoyqc"/>
  <p:tag name="ARTICULATE_PROJECT_OPEN" val="0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 Black ">
  <a:themeElements>
    <a:clrScheme name=" Black 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 Black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 Black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36575" tIns="36575" rIns="36575" bIns="36575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575" tIns="36575" rIns="36575" bIns="36575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 Black ">
  <a:themeElements>
    <a:clrScheme name=" Black 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 Black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 Black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36575" tIns="36575" rIns="36575" bIns="36575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575" tIns="36575" rIns="36575" bIns="36575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19034</TotalTime>
  <Words>3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 Black </vt:lpstr>
      <vt:lpstr>ICP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Hopkins, Heather L.</dc:creator>
  <cp:lastModifiedBy>Nicole Bengtsson</cp:lastModifiedBy>
  <cp:revision>367</cp:revision>
  <cp:lastPrinted>2017-10-05T16:37:07Z</cp:lastPrinted>
  <dcterms:modified xsi:type="dcterms:W3CDTF">2021-08-03T04:41:56Z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531B79A2-705B-488A-90E0-9BBB7C6CC8F5</vt:lpwstr>
  </property>
  <property fmtid="{D5CDD505-2E9C-101B-9397-08002B2CF9AE}" pid="3" name="ArticulatePath">
    <vt:lpwstr>dcg-ppt-template</vt:lpwstr>
  </property>
</Properties>
</file>